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6" r:id="rId4"/>
    <p:sldId id="267" r:id="rId5"/>
    <p:sldId id="260" r:id="rId6"/>
    <p:sldId id="270" r:id="rId7"/>
    <p:sldId id="269" r:id="rId8"/>
    <p:sldId id="271" r:id="rId9"/>
    <p:sldId id="272" r:id="rId10"/>
    <p:sldId id="258" r:id="rId11"/>
    <p:sldId id="261" r:id="rId12"/>
    <p:sldId id="273" r:id="rId13"/>
    <p:sldId id="257" r:id="rId14"/>
    <p:sldId id="262" r:id="rId15"/>
    <p:sldId id="263" r:id="rId16"/>
  </p:sldIdLst>
  <p:sldSz cx="12192000" cy="6858000"/>
  <p:notesSz cx="6858000" cy="9144000"/>
  <p:embeddedFontLst>
    <p:embeddedFont>
      <p:font typeface="HY헤드라인M" panose="02030600000101010101" pitchFamily="18" charset="-127"/>
      <p:regular r:id="rId18"/>
    </p:embeddedFont>
    <p:embeddedFont>
      <p:font typeface="경기천년제목 Bold" panose="02020803020101020101" pitchFamily="18" charset="-127"/>
      <p:bold r:id="rId19"/>
    </p:embeddedFont>
    <p:embeddedFont>
      <p:font typeface="경기천년제목 Light" panose="02020403020101020101" pitchFamily="18" charset="-127"/>
      <p:regular r:id="rId20"/>
    </p:embeddedFont>
    <p:embeddedFont>
      <p:font typeface="경기천년제목V Bold" panose="02020803020101020101" pitchFamily="18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Bahnschrift Light Condensed" panose="020B0502040204020203" pitchFamily="34" charset="0"/>
      <p:regular r:id="rId24"/>
    </p:embeddedFont>
    <p:embeddedFont>
      <p:font typeface="Bahnschrift Light SemiCondensed" panose="020B0502040204020203" pitchFamily="34" charset="0"/>
      <p:regular r:id="rId25"/>
    </p:embeddedFont>
    <p:embeddedFont>
      <p:font typeface="Bauhaus 93" panose="04030905020B02020C02" pitchFamily="82" charset="0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588" autoAdjust="0"/>
  </p:normalViewPr>
  <p:slideViewPr>
    <p:cSldViewPr snapToGrid="0">
      <p:cViewPr varScale="1">
        <p:scale>
          <a:sx n="72" d="100"/>
          <a:sy n="72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5E2A5-71C5-4DB6-BA0C-852997E20EB3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E3063-2DCB-47DB-9ABE-5B3614676E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00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SAFE FROM DISASTER </a:t>
            </a:r>
            <a:r>
              <a:rPr lang="ko-KR" altLang="en-US" dirty="0"/>
              <a:t>팀 임베디드 </a:t>
            </a:r>
            <a:r>
              <a:rPr lang="ko-KR" altLang="en-US" dirty="0" err="1"/>
              <a:t>오지마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80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지진 화산 태풍 산불 화재 등 우리 주변에서 많은 재해가 일어나고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저희들은 이런 재해가 일어나면 바로 피난을 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778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다음은 어떨까요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이분들은 피난을 가기 힘든 사회적 약자 분들입니다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이런 사회적 약자분들을 위한 솔루션을 개발하고자 하였고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솔루션 </a:t>
            </a:r>
            <a:r>
              <a:rPr lang="en-US" altLang="ko-KR" dirty="0"/>
              <a:t>SAFETY FROM DISASTER</a:t>
            </a:r>
          </a:p>
          <a:p>
            <a:r>
              <a:rPr lang="en-US" altLang="ko-KR" dirty="0"/>
              <a:t>SFD</a:t>
            </a:r>
            <a:r>
              <a:rPr lang="ko-KR" altLang="en-US" dirty="0"/>
              <a:t>가 탄생하게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9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기능 </a:t>
            </a:r>
            <a:r>
              <a:rPr lang="ko-KR" altLang="en-US" dirty="0" err="1"/>
              <a:t>재난알림</a:t>
            </a:r>
            <a:r>
              <a:rPr lang="ko-KR" altLang="en-US" dirty="0"/>
              <a:t>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3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하드웨어를 전국에 설치해서 좀더 많은 정보를 받아볼 수 있도록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622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7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DE3063-2DCB-47DB-9ABE-5B3614676E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28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8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9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8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6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2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47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79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13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6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1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974DD-A258-40FF-ABE2-0A516E69AEF7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B49B9-7A2F-45D7-A492-BFEBD07A48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</a:t>
            </a:r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afe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F</a:t>
            </a:r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rom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D</a:t>
            </a:r>
            <a:r>
              <a:rPr lang="en-US" altLang="ko-KR" sz="5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isaster</a:t>
            </a:r>
            <a:endParaRPr lang="ko-KR" altLang="en-US" sz="5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6280834"/>
            <a:ext cx="9144000" cy="169646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Bauhaus 93" panose="04030905020B02020C02" pitchFamily="82" charset="0"/>
              </a:rPr>
              <a:t>Safe From Disaster</a:t>
            </a:r>
            <a:endParaRPr lang="ko-KR" altLang="en-US" sz="3200" dirty="0">
              <a:latin typeface="Bauhaus 93" panose="04030905020B02020C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25137" y="3536893"/>
            <a:ext cx="3350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고현석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김원빈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진정호 </a:t>
            </a:r>
            <a:r>
              <a:rPr lang="en-US" altLang="ko-KR" sz="1000" b="1" dirty="0"/>
              <a:t>/ </a:t>
            </a:r>
            <a:r>
              <a:rPr lang="ko-KR" altLang="en-US" sz="1000" b="1" dirty="0"/>
              <a:t>박진</a:t>
            </a:r>
            <a:r>
              <a:rPr lang="en-US" altLang="ko-KR" sz="1000" b="1" dirty="0"/>
              <a:t>, </a:t>
            </a:r>
            <a:r>
              <a:rPr lang="ko-KR" altLang="en-US" sz="1000" b="1" dirty="0" err="1"/>
              <a:t>김문모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양준혁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89" y="2565525"/>
            <a:ext cx="907993" cy="8858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07" y="2540587"/>
            <a:ext cx="910760" cy="91076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C8FB4-D090-4F80-8E8A-F74E49A338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403" y="2920391"/>
            <a:ext cx="1606552" cy="708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Tools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소프트웨어</a:t>
            </a:r>
          </a:p>
        </p:txBody>
      </p:sp>
      <p:sp>
        <p:nvSpPr>
          <p:cNvPr id="8" name="타원 7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6" y="2758392"/>
            <a:ext cx="1032212" cy="1032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03" y="3847942"/>
            <a:ext cx="1068022" cy="10680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849" y="2557440"/>
            <a:ext cx="1424356" cy="1424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45672" y="2079874"/>
            <a:ext cx="181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ahnschrift Light Condensed" panose="020B0502040204020203" pitchFamily="34" charset="0"/>
                <a:cs typeface="Arial" panose="020B0604020202020204" pitchFamily="34" charset="0"/>
              </a:rPr>
              <a:t>Develop</a:t>
            </a:r>
            <a:endParaRPr lang="ko-KR" altLang="en-US" sz="2800" dirty="0">
              <a:latin typeface="Bahnschrift Light Condensed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>
            <a:stCxn id="2" idx="2"/>
          </p:cNvCxnSpPr>
          <p:nvPr/>
        </p:nvCxnSpPr>
        <p:spPr>
          <a:xfrm>
            <a:off x="6096000" y="1690688"/>
            <a:ext cx="0" cy="3853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44457" y="2079874"/>
            <a:ext cx="176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Bahnschrift Light SemiCondensed" panose="020B0502040204020203" pitchFamily="34" charset="0"/>
              </a:rPr>
              <a:t>language</a:t>
            </a:r>
            <a:endParaRPr lang="ko-KR" altLang="en-US" sz="2800" dirty="0">
              <a:latin typeface="Bahnschrift Light SemiCondensed" panose="020B0502040204020203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78" y="2703691"/>
            <a:ext cx="1582876" cy="15828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57" y="2771380"/>
            <a:ext cx="2894996" cy="144749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96" y="4117179"/>
            <a:ext cx="1597569" cy="159756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77" y="3940404"/>
            <a:ext cx="1033764" cy="10379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89" y="3847942"/>
            <a:ext cx="1231134" cy="12311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03" y="4973302"/>
            <a:ext cx="1989512" cy="943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7B9552-ACBF-4B96-971A-63C6E443E5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1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532" y="4091712"/>
            <a:ext cx="8877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영상 </a:t>
            </a:r>
          </a:p>
        </p:txBody>
      </p:sp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53" y="2497359"/>
            <a:ext cx="1594353" cy="1594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8AA1D5-DFE6-47FA-871E-60EFD684AE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1563330648">
            <a:hlinkClick r:id="" action="ppaction://media"/>
            <a:extLst>
              <a:ext uri="{FF2B5EF4-FFF2-40B4-BE49-F238E27FC236}">
                <a16:creationId xmlns:a16="http://schemas.microsoft.com/office/drawing/2014/main" id="{FC03A86B-0A3A-4CAA-BC3C-3F35F165B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 분담</a:t>
            </a:r>
          </a:p>
        </p:txBody>
      </p:sp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7527" y="5320141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UI 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기획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디자인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박진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20545" y="5303518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PPT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제작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대본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양준혁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9036" y="5303519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PPT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기획</a:t>
            </a:r>
            <a: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아이디어 구상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김문모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3890" y="4618302"/>
            <a:ext cx="22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3890" y="1229023"/>
            <a:ext cx="22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7527" y="1906381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앱 개발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김원빈</a:t>
            </a:r>
            <a:endParaRPr lang="ko-KR" altLang="en-US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9036" y="1914240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 구축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고현석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20545" y="1906380"/>
            <a:ext cx="299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하드웨어 개발</a:t>
            </a:r>
            <a:endParaRPr lang="en-US" altLang="ko-KR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진정호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6015B7C-7E6F-4BDF-97B5-4F5DE21DA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0319" y="2793074"/>
            <a:ext cx="7215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감사합니다</a:t>
            </a:r>
            <a:r>
              <a:rPr lang="en-US" altLang="ko-KR" sz="6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sz="6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596042" y="4011779"/>
            <a:ext cx="9144000" cy="169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dirty="0">
                <a:latin typeface="Bauhaus 93" panose="04030905020B02020C02" pitchFamily="82" charset="0"/>
              </a:rPr>
              <a:t>Safe From Disaster</a:t>
            </a:r>
            <a:endParaRPr lang="ko-KR" altLang="en-US" sz="3200" dirty="0">
              <a:latin typeface="Bauhaus 93" panose="04030905020B02020C02" pitchFamily="82" charset="0"/>
            </a:endParaRPr>
          </a:p>
          <a:p>
            <a:pPr marL="0" indent="0" algn="ctr">
              <a:buNone/>
            </a:pPr>
            <a:endParaRPr lang="ko-KR" altLang="en-US" sz="3200" dirty="0">
              <a:latin typeface="Bauhaus 93" panose="04030905020B02020C02" pitchFamily="82" charset="0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B88C0-E456-4AAA-B1C0-B27B72E21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70" y="2527070"/>
            <a:ext cx="1803860" cy="18038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F63722-84AB-4132-B219-0FCD54B507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9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동기</a:t>
            </a:r>
          </a:p>
        </p:txBody>
      </p:sp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874908-CA58-4A14-AD5D-1B62D6E396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046B83-CFA3-4961-A7F2-65E1FDAF2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69" y="1990725"/>
            <a:ext cx="4638675" cy="1438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19C9A8-EC6F-4077-824B-86970274E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84" y="4015249"/>
            <a:ext cx="8515350" cy="904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7F5131-5E6E-498E-9206-8E75A47B0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904" y="2426471"/>
            <a:ext cx="8877300" cy="1809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1960C8-5CF8-4507-B101-E8852A85B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919" y="1361473"/>
            <a:ext cx="64389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동기</a:t>
            </a:r>
          </a:p>
        </p:txBody>
      </p:sp>
      <p:sp>
        <p:nvSpPr>
          <p:cNvPr id="7" name="타원 6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92" y="2467865"/>
            <a:ext cx="2533128" cy="25331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267" y="2406027"/>
            <a:ext cx="2473923" cy="24739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4873" y="511861"/>
            <a:ext cx="6262254" cy="62622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115E0-212C-49BE-952B-F894B197D0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09160" y="4638502"/>
            <a:ext cx="2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SFD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앱 아이콘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92929" y="5112327"/>
            <a:ext cx="48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세상을 밝히는 </a:t>
            </a:r>
            <a:r>
              <a:rPr lang="ko-KR" altLang="en-US" sz="2000" b="1" dirty="0"/>
              <a:t>재난 대피 </a:t>
            </a:r>
            <a:r>
              <a:rPr lang="ko-KR" altLang="en-US" sz="2000" dirty="0"/>
              <a:t>어플리케이션 </a:t>
            </a:r>
          </a:p>
        </p:txBody>
      </p:sp>
      <p:sp>
        <p:nvSpPr>
          <p:cNvPr id="10" name="타원 9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D630B1-5C9A-4C3C-A1D2-5859256E2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43" y="2681131"/>
            <a:ext cx="1957371" cy="1957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ECB15D-4BF1-44C9-A0A6-FA5AEDFCA8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2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8571" y="1789199"/>
            <a:ext cx="10515600" cy="4351338"/>
          </a:xfrm>
        </p:spPr>
        <p:txBody>
          <a:bodyPr/>
          <a:lstStyle/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25" y="2243545"/>
            <a:ext cx="1454726" cy="1454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505" y="4156363"/>
            <a:ext cx="2003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재난 정보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8066F6-B614-48E7-AD64-F01BFDA378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52A6E01-C00B-4D3F-9FBE-9A52E71AD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315" y="1690688"/>
            <a:ext cx="2108559" cy="4254018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F7575BD5-5F34-4B1C-A2CF-6CEE0892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61" y="4556473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A941DE-45C0-48DA-A242-7F2174220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3776" y="1690688"/>
            <a:ext cx="2108559" cy="4254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97A06-1BB8-48B4-B618-2FD4A907B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6371" y="0"/>
            <a:ext cx="339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8571" y="1789199"/>
            <a:ext cx="10515600" cy="4351338"/>
          </a:xfrm>
        </p:spPr>
        <p:txBody>
          <a:bodyPr/>
          <a:lstStyle/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96" y="2610196"/>
            <a:ext cx="1637608" cy="1637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9900" y="4322619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대피소 위치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C2B2EF-EAFD-4F76-8345-D9279F29A5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1CE7D8-E1D5-480C-8C40-10EEE52B5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371" y="0"/>
            <a:ext cx="339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5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8571" y="1789199"/>
            <a:ext cx="10515600" cy="4351338"/>
          </a:xfrm>
        </p:spPr>
        <p:txBody>
          <a:bodyPr/>
          <a:lstStyle/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60" y="2651760"/>
            <a:ext cx="1554480" cy="1554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1585" y="4081549"/>
            <a:ext cx="13799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구조 신호</a:t>
            </a:r>
          </a:p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5763FF-9936-43F5-9E90-351F17E9A6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D129EB-B2D5-481E-8405-818DD20C4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371" y="0"/>
            <a:ext cx="339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8571" y="1789199"/>
            <a:ext cx="10515600" cy="4351338"/>
          </a:xfrm>
        </p:spPr>
        <p:txBody>
          <a:bodyPr/>
          <a:lstStyle/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endParaRPr lang="en-US" altLang="ko-KR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11513127" y="6176963"/>
            <a:ext cx="615142" cy="606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67" y="1088967"/>
            <a:ext cx="4680066" cy="4680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1585" y="4172992"/>
            <a:ext cx="13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대처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9271F9-154C-4849-8476-FED7E6202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B50F13-9B90-49FE-9725-E1D1F828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371" y="0"/>
            <a:ext cx="3399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1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42" y="2527223"/>
            <a:ext cx="4383578" cy="24353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601" y="2568633"/>
            <a:ext cx="2511028" cy="20441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B1584B-C787-4989-97C8-36866773D6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854" y="5705854"/>
            <a:ext cx="1152146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4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</TotalTime>
  <Words>183</Words>
  <Application>Microsoft Office PowerPoint</Application>
  <PresentationFormat>와이드스크린</PresentationFormat>
  <Paragraphs>63</Paragraphs>
  <Slides>15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HY헤드라인M</vt:lpstr>
      <vt:lpstr>Arial</vt:lpstr>
      <vt:lpstr>Bahnschrift Light SemiCondensed</vt:lpstr>
      <vt:lpstr>경기천년제목 Bold</vt:lpstr>
      <vt:lpstr>맑은 고딕</vt:lpstr>
      <vt:lpstr>Bahnschrift Light Condensed</vt:lpstr>
      <vt:lpstr>Bauhaus 93</vt:lpstr>
      <vt:lpstr>경기천년제목 Light</vt:lpstr>
      <vt:lpstr>경기천년제목V Bold</vt:lpstr>
      <vt:lpstr>Office 테마</vt:lpstr>
      <vt:lpstr>Safe From Disaster</vt:lpstr>
      <vt:lpstr>1. 동기</vt:lpstr>
      <vt:lpstr>1. 동기</vt:lpstr>
      <vt:lpstr>PowerPoint 프레젠테이션</vt:lpstr>
      <vt:lpstr>2. 기능</vt:lpstr>
      <vt:lpstr>2. 기능</vt:lpstr>
      <vt:lpstr>2. 기능</vt:lpstr>
      <vt:lpstr>2. 기능</vt:lpstr>
      <vt:lpstr>2. 기능</vt:lpstr>
      <vt:lpstr>3. Tools 소프트웨어</vt:lpstr>
      <vt:lpstr>PowerPoint 프레젠테이션</vt:lpstr>
      <vt:lpstr>PowerPoint 프레젠테이션</vt:lpstr>
      <vt:lpstr>역할 분담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온·습도 측정/조절</dc:title>
  <dc:creator>Black Cutie</dc:creator>
  <cp:lastModifiedBy>원빈 김</cp:lastModifiedBy>
  <cp:revision>79</cp:revision>
  <dcterms:created xsi:type="dcterms:W3CDTF">2019-07-13T04:33:19Z</dcterms:created>
  <dcterms:modified xsi:type="dcterms:W3CDTF">2019-07-17T02:53:32Z</dcterms:modified>
</cp:coreProperties>
</file>